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8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116A-3A81-48E2-8E61-7CE230009BD0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50A6-831E-428D-A886-5607655E8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116A-3A81-48E2-8E61-7CE230009BD0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50A6-831E-428D-A886-5607655E8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116A-3A81-48E2-8E61-7CE230009BD0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50A6-831E-428D-A886-5607655E8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116A-3A81-48E2-8E61-7CE230009BD0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50A6-831E-428D-A886-5607655E8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116A-3A81-48E2-8E61-7CE230009BD0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50A6-831E-428D-A886-5607655E8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116A-3A81-48E2-8E61-7CE230009BD0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50A6-831E-428D-A886-5607655E8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116A-3A81-48E2-8E61-7CE230009BD0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50A6-831E-428D-A886-5607655E8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116A-3A81-48E2-8E61-7CE230009BD0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50A6-831E-428D-A886-5607655E8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116A-3A81-48E2-8E61-7CE230009BD0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50A6-831E-428D-A886-5607655E8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116A-3A81-48E2-8E61-7CE230009BD0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50A6-831E-428D-A886-5607655E8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116A-3A81-48E2-8E61-7CE230009BD0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50A6-831E-428D-A886-5607655E8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2116A-3A81-48E2-8E61-7CE230009BD0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250A6-831E-428D-A886-5607655E8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.jpe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1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0"/>
          <p:cNvSpPr/>
          <p:nvPr/>
        </p:nvSpPr>
        <p:spPr>
          <a:xfrm>
            <a:off x="4427984" y="4941168"/>
            <a:ext cx="1944216" cy="1728192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028" name="Picture 4" descr="C:\Users\Жетенёва\Desktop\depositphotos_113842630-stock-illustration-old-couple-people-illustration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16216" y="3933056"/>
            <a:ext cx="1656184" cy="2304256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16216" y="332656"/>
            <a:ext cx="1512168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27584" y="1772816"/>
            <a:ext cx="7200800" cy="2339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Управление по труду, занятости и социальной защите 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Ушачского райисполкома </a:t>
            </a:r>
          </a:p>
          <a:p>
            <a:pPr algn="ctr"/>
            <a:r>
              <a:rPr lang="ru-RU" sz="2000" b="1" u="sng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октября 2025 года с 10.00-13.00 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будет проводиться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«Ярмарка вакансий для граждан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предпенсионного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пенсионного возраста (лиц  «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серебрянного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возраста»), инвалидов». 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Соискатели работ смогут ознакомиться с вакансиями, предлагаемыми нанимателями, условиями труда, а также задать интересующие вопросы и получить консультацию. 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077073"/>
            <a:ext cx="460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7030A0"/>
                </a:solidFill>
              </a:rPr>
              <a:t>Место проведения: 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г.п.Ушачи,ул.Ленинская,д.12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(Ушачский районный исполнительный комитет, большой зал ).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899592" y="5392851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Вход свободный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620688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836712"/>
            <a:ext cx="53823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ЯРМАРКА ВАКАНСИЙ</a:t>
            </a:r>
            <a:endParaRPr lang="ru-RU" sz="3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Жетенёва\Desktop\1670846384_grizly-club-p-listya-osennie-ramka-png-5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20710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75</Words>
  <Application>Microsoft Office PowerPoint</Application>
  <PresentationFormat>Экран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Жетенёва</dc:creator>
  <cp:lastModifiedBy>Жетенёва</cp:lastModifiedBy>
  <cp:revision>13</cp:revision>
  <dcterms:created xsi:type="dcterms:W3CDTF">2024-11-19T05:43:46Z</dcterms:created>
  <dcterms:modified xsi:type="dcterms:W3CDTF">2025-09-22T05:43:40Z</dcterms:modified>
</cp:coreProperties>
</file>