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60" r:id="rId4"/>
    <p:sldId id="261" r:id="rId5"/>
    <p:sldId id="262" r:id="rId6"/>
  </p:sldIdLst>
  <p:sldSz cx="6858000" cy="9906000" type="A4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59" d="100"/>
          <a:sy n="59" d="100"/>
        </p:scale>
        <p:origin x="2520" y="6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7C0FF-DD0F-47D2-A4AB-9C8000DB353B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F53E2-3F22-459E-8CE1-D4FBB4999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9D0E5-6405-4C10-92F4-B6318F044D8D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2D42F-9ADF-4F31-B35F-C504F8F46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D4935-E5F4-4544-8BBA-EA597AC2CF3B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33CAC-9ABA-4679-98F0-899FC5E9B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03AE3-4347-4C6D-AAB9-F7FFAF2F229F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B04E9-9FDA-43A0-8CD4-6D9221B1B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93EEA-D355-4C6D-89BB-A53E404CB19E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91F64-74B4-4238-AEA9-C958AF913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52854-5211-45F4-9E07-E5F2B06BCCFD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9FB6E-405C-4F84-8D73-92A3B4A2A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57CD-B9BB-4F99-8BAD-B517EB8B8B31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D0EAC-6A0E-4BBF-9C60-6CDDCD3BA7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6572C-6209-42BA-B158-8EE45E13139D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51202-F4F1-4A52-88FB-EA0FAF3A47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AB3CD-1DE5-4DE9-AEBE-B5F7CB0A832E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2221A-0F76-4868-B87F-5CD6FAA288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AE27E-FCC5-463A-AA22-1EDC0C5DC166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AF9E3-D05F-437A-A02F-BE62B0C70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01DFD-7D8E-4DBB-B2C4-4A09A16E63D3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6713F-1017-4F77-8194-BE49DCFE2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71488" y="527050"/>
            <a:ext cx="59150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844944-41ED-4307-90BB-6DD8FA6A1A3B}" type="datetimeFigureOut">
              <a:rPr lang="ru-RU"/>
              <a:pPr>
                <a:defRPr/>
              </a:pPr>
              <a:t>30.06.2021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8ED498-1127-48EB-94D5-780F13E31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91" y="0"/>
            <a:ext cx="6311418" cy="990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42" y="0"/>
            <a:ext cx="6126315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6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42" y="0"/>
            <a:ext cx="6126315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83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42" y="0"/>
            <a:ext cx="6126315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99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91" y="0"/>
            <a:ext cx="6311418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9958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0</Words>
  <Application>Microsoft Office PowerPoint</Application>
  <PresentationFormat>Лист A4 (210x297 мм)</PresentationFormat>
  <Paragraphs>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OSO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Егоров Александр Андреевич</dc:creator>
  <cp:lastModifiedBy>Арабей Алла Антоновна</cp:lastModifiedBy>
  <cp:revision>5</cp:revision>
  <dcterms:created xsi:type="dcterms:W3CDTF">2017-11-28T14:17:31Z</dcterms:created>
  <dcterms:modified xsi:type="dcterms:W3CDTF">2021-06-30T12:42:32Z</dcterms:modified>
</cp:coreProperties>
</file>